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104" y="-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2E2C-E6ED-4B0E-8330-3BD750AA1453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1E05-5EBB-4AA5-9A3E-D0FE581F8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34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2E2C-E6ED-4B0E-8330-3BD750AA1453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1E05-5EBB-4AA5-9A3E-D0FE581F8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7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2E2C-E6ED-4B0E-8330-3BD750AA1453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1E05-5EBB-4AA5-9A3E-D0FE581F8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56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2E2C-E6ED-4B0E-8330-3BD750AA1453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1E05-5EBB-4AA5-9A3E-D0FE581F8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1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2E2C-E6ED-4B0E-8330-3BD750AA1453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1E05-5EBB-4AA5-9A3E-D0FE581F8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37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2E2C-E6ED-4B0E-8330-3BD750AA1453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1E05-5EBB-4AA5-9A3E-D0FE581F8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70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2E2C-E6ED-4B0E-8330-3BD750AA1453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1E05-5EBB-4AA5-9A3E-D0FE581F8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55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2E2C-E6ED-4B0E-8330-3BD750AA1453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1E05-5EBB-4AA5-9A3E-D0FE581F8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68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2E2C-E6ED-4B0E-8330-3BD750AA1453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1E05-5EBB-4AA5-9A3E-D0FE581F8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82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2E2C-E6ED-4B0E-8330-3BD750AA1453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1E05-5EBB-4AA5-9A3E-D0FE581F8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091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2E2C-E6ED-4B0E-8330-3BD750AA1453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1E05-5EBB-4AA5-9A3E-D0FE581F8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93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42E2C-E6ED-4B0E-8330-3BD750AA1453}" type="datetimeFigureOut">
              <a:rPr kumimoji="1" lang="ja-JP" altLang="en-US" smtClean="0"/>
              <a:t>2021/11/28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11E05-5EBB-4AA5-9A3E-D0FE581F8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60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972EC93B-A13E-4671-A25C-EED041DBB35F}"/>
              </a:ext>
            </a:extLst>
          </p:cNvPr>
          <p:cNvSpPr/>
          <p:nvPr/>
        </p:nvSpPr>
        <p:spPr>
          <a:xfrm>
            <a:off x="3968545" y="4565116"/>
            <a:ext cx="2805421" cy="307952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0E6F41C-BCC9-41DE-9596-90F620ED9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657" y="520700"/>
            <a:ext cx="6206357" cy="1166266"/>
          </a:xfrm>
        </p:spPr>
        <p:txBody>
          <a:bodyPr>
            <a:normAutofit/>
          </a:bodyPr>
          <a:lstStyle/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第７回　哲学対話</a:t>
            </a:r>
            <a:b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b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生きがいがないなんて、人生の意味がない？</a:t>
            </a:r>
            <a:endParaRPr kumimoji="1" lang="ja-JP" altLang="en-US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1D08056-D4ED-4314-ACC4-EF2EF45EA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9210" y="1888473"/>
            <a:ext cx="3110627" cy="2640013"/>
          </a:xfrm>
        </p:spPr>
        <p:txBody>
          <a:bodyPr>
            <a:normAutofit/>
          </a:bodyPr>
          <a:lstStyle/>
          <a:p>
            <a:pPr algn="l"/>
            <a:r>
              <a:rPr lang="ja-JP" altLang="en-US" sz="1400" kern="100" dirty="0">
                <a:effectLst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anose="02020603050405020304" pitchFamily="18" charset="0"/>
              </a:rPr>
              <a:t>生きがいとは、</a:t>
            </a:r>
            <a:r>
              <a:rPr lang="ja-JP" altLang="ja-JP" sz="1400" kern="100" dirty="0">
                <a:effectLst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anose="02020603050405020304" pitchFamily="18" charset="0"/>
              </a:rPr>
              <a:t>好きな</a:t>
            </a:r>
            <a:r>
              <a:rPr lang="ja-JP" altLang="en-US" sz="1400" kern="100" dirty="0">
                <a:effectLst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anose="02020603050405020304" pitchFamily="18" charset="0"/>
              </a:rPr>
              <a:t>仕事</a:t>
            </a:r>
            <a:r>
              <a:rPr lang="ja-JP" altLang="ja-JP" sz="1400" kern="100" dirty="0">
                <a:effectLst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anose="02020603050405020304" pitchFamily="18" charset="0"/>
              </a:rPr>
              <a:t>であったり、子供</a:t>
            </a:r>
            <a:r>
              <a:rPr lang="ja-JP" altLang="en-US" sz="1400" kern="100" dirty="0"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anose="02020603050405020304" pitchFamily="18" charset="0"/>
              </a:rPr>
              <a:t>の成長</a:t>
            </a:r>
            <a:r>
              <a:rPr lang="ja-JP" altLang="ja-JP" sz="1400" kern="100" dirty="0">
                <a:effectLst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anose="02020603050405020304" pitchFamily="18" charset="0"/>
              </a:rPr>
              <a:t>であったり、人それぞれだと思います。文字どおり、「生きがいがある」のは生きる甲斐がある、生きる価値、生きる意味があると言えるのかもしれません。</a:t>
            </a:r>
          </a:p>
          <a:p>
            <a:pPr algn="l"/>
            <a:r>
              <a:rPr lang="ja-JP" altLang="ja-JP" sz="1400" dirty="0">
                <a:effectLst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anose="02020603050405020304" pitchFamily="18" charset="0"/>
              </a:rPr>
              <a:t>では、逆に「自分には生きがいがない」という人は、生きる価値がない、生きる意味がないということになるのでしょうか。</a:t>
            </a:r>
            <a:endParaRPr lang="en-US" altLang="ja-JP" sz="1400" dirty="0">
              <a:effectLst/>
              <a:latin typeface="HGSｺﾞｼｯｸE" panose="020B0900000000000000" pitchFamily="50" charset="-128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400" dirty="0">
                <a:effectLst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 panose="02020603050405020304" pitchFamily="18" charset="0"/>
              </a:rPr>
              <a:t>みんなで対話してみませんか？</a:t>
            </a:r>
            <a:endParaRPr lang="en-US" altLang="ja-JP" sz="1000" kern="100" dirty="0">
              <a:effectLst/>
              <a:latin typeface="HGSｺﾞｼｯｸE" panose="020B0900000000000000" pitchFamily="50" charset="-128"/>
              <a:ea typeface="HGS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DFF83679-E49E-4A49-9442-8EF92DF78DF2}"/>
              </a:ext>
            </a:extLst>
          </p:cNvPr>
          <p:cNvSpPr txBox="1">
            <a:spLocks/>
          </p:cNvSpPr>
          <p:nvPr/>
        </p:nvSpPr>
        <p:spPr>
          <a:xfrm>
            <a:off x="4161980" y="4703568"/>
            <a:ext cx="2335560" cy="28906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400"/>
              </a:spcBef>
            </a:pPr>
            <a:r>
              <a:rPr lang="ja-JP" altLang="en-US" sz="105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実施日時</a:t>
            </a:r>
            <a:endParaRPr lang="en-US" altLang="ja-JP" sz="105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</a:pPr>
            <a:r>
              <a:rPr lang="ja-JP" altLang="en-US" sz="12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5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１２月１９日（日）</a:t>
            </a:r>
            <a:endParaRPr lang="en-US" altLang="ja-JP" sz="15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</a:pPr>
            <a:r>
              <a:rPr lang="ja-JP" altLang="en-US" sz="15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１４：００～１６：００</a:t>
            </a:r>
            <a:endParaRPr lang="en-US" altLang="ja-JP" sz="15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</a:pPr>
            <a:r>
              <a:rPr lang="ja-JP" altLang="en-US" sz="10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会場</a:t>
            </a:r>
            <a:endParaRPr lang="en-US" altLang="ja-JP" sz="10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</a:pPr>
            <a:r>
              <a:rPr lang="ja-JP" altLang="en-US" sz="12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5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鹿沼市上日向３０７</a:t>
            </a:r>
            <a:endParaRPr lang="en-US" altLang="ja-JP" sz="15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</a:pPr>
            <a:r>
              <a:rPr lang="ja-JP" altLang="en-US" sz="15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かづま算数・数学塾　内</a:t>
            </a:r>
            <a:endParaRPr lang="en-US" altLang="ja-JP" sz="15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</a:pPr>
            <a:r>
              <a:rPr lang="ja-JP" altLang="en-US" sz="10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参加費</a:t>
            </a:r>
            <a:endParaRPr lang="en-US" altLang="ja-JP" sz="10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</a:pPr>
            <a:r>
              <a:rPr lang="ja-JP" altLang="en-US" sz="12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5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無料（事前申込）</a:t>
            </a:r>
            <a:endParaRPr lang="en-US" altLang="ja-JP" sz="15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</a:pPr>
            <a:r>
              <a:rPr lang="ja-JP" altLang="en-US" sz="10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人数</a:t>
            </a:r>
            <a:endParaRPr lang="en-US" altLang="ja-JP" sz="10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</a:pPr>
            <a:r>
              <a:rPr lang="ja-JP" altLang="en-US" sz="12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5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６～８人程度</a:t>
            </a:r>
            <a:endParaRPr lang="en-US" altLang="ja-JP" sz="15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</a:pPr>
            <a:endParaRPr lang="en-US" altLang="ja-JP" sz="15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</a:pPr>
            <a:r>
              <a:rPr lang="en-US" altLang="ja-JP" sz="10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感染症予防のため、マスクの着用などの対策をお願いいたします。</a:t>
            </a:r>
            <a:endParaRPr lang="en-US" altLang="ja-JP" sz="10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</a:pPr>
            <a:r>
              <a:rPr lang="en-US" altLang="ja-JP" sz="10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感染状況により、延期、中止などの可能性があります。ご了承ください。</a:t>
            </a:r>
            <a:endParaRPr lang="en-US" altLang="ja-JP" sz="10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F550D455-8956-4D4D-AEA9-BD87ADDA083B}"/>
              </a:ext>
            </a:extLst>
          </p:cNvPr>
          <p:cNvSpPr txBox="1">
            <a:spLocks/>
          </p:cNvSpPr>
          <p:nvPr/>
        </p:nvSpPr>
        <p:spPr>
          <a:xfrm>
            <a:off x="669210" y="8087249"/>
            <a:ext cx="6206357" cy="587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ja-JP" altLang="en-US" sz="14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哲学対話は、他人を言い負かせたり、答えを出したりするのが目的ではありません。様々な意見を持つ人と対話し、自分の考えをより深く掘り下げてみましょう。</a:t>
            </a:r>
            <a:endParaRPr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C1F55849-F50A-49EE-879D-92DB4EC21EAB}"/>
              </a:ext>
            </a:extLst>
          </p:cNvPr>
          <p:cNvSpPr txBox="1">
            <a:spLocks/>
          </p:cNvSpPr>
          <p:nvPr/>
        </p:nvSpPr>
        <p:spPr>
          <a:xfrm>
            <a:off x="669210" y="8680202"/>
            <a:ext cx="6104756" cy="739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ja-JP" altLang="en-US" sz="14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参加ご希望の方は、下の問合せ先にお電話またはメールをお願いします。</a:t>
            </a:r>
            <a:endParaRPr lang="en-US" altLang="ja-JP" sz="14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または、哲学対話のｆｂページからお申し込みください。</a:t>
            </a:r>
            <a:endParaRPr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9809D9EA-0E7D-4D9B-B7BE-E1BD073635CD}"/>
              </a:ext>
            </a:extLst>
          </p:cNvPr>
          <p:cNvSpPr txBox="1">
            <a:spLocks/>
          </p:cNvSpPr>
          <p:nvPr/>
        </p:nvSpPr>
        <p:spPr>
          <a:xfrm>
            <a:off x="778262" y="9355892"/>
            <a:ext cx="5472526" cy="1248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400"/>
              </a:spcBef>
            </a:pPr>
            <a:r>
              <a:rPr lang="ja-JP" altLang="en-US" sz="12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問合せ先　合同会社</a:t>
            </a:r>
            <a:r>
              <a:rPr lang="en-US" altLang="ja-JP" sz="12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TOY</a:t>
            </a:r>
            <a:r>
              <a:rPr lang="ja-JP" altLang="en-US" sz="12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鹿妻　武洋</a:t>
            </a:r>
            <a:r>
              <a:rPr lang="en-US" altLang="ja-JP" sz="12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  </a:t>
            </a:r>
            <a:r>
              <a:rPr lang="ja-JP" altLang="en-US" sz="12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℡</a:t>
            </a:r>
            <a:r>
              <a:rPr lang="en-US" altLang="ja-JP" sz="12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050-3188-1101</a:t>
            </a:r>
          </a:p>
          <a:p>
            <a:pPr algn="just">
              <a:spcBef>
                <a:spcPts val="400"/>
              </a:spcBef>
            </a:pPr>
            <a:r>
              <a:rPr lang="en-US" altLang="ja-JP" sz="12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URL https://kazumath.com/tetsugakunokura</a:t>
            </a:r>
          </a:p>
          <a:p>
            <a:pPr algn="just">
              <a:spcBef>
                <a:spcPts val="400"/>
              </a:spcBef>
            </a:pPr>
            <a:r>
              <a:rPr lang="ja-JP" altLang="en-US" sz="12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✉　</a:t>
            </a:r>
            <a:r>
              <a:rPr lang="en-US" altLang="ja-JP" sz="12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info@kazumath.com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4AC1AC3-0BF5-4004-8A86-216363B947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12" y="4703568"/>
            <a:ext cx="2640013" cy="2640013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2CD78669-EB38-4045-8EF6-DB32CAC196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131" y="2017272"/>
            <a:ext cx="1845363" cy="2203418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3A24A81-7679-4890-B9C5-D5CEE2D7E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198" y="2328299"/>
            <a:ext cx="1474866" cy="15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634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269</Words>
  <Application>Microsoft Office PowerPoint</Application>
  <PresentationFormat>ユーザー設定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HGP創英角ｺﾞｼｯｸUB</vt:lpstr>
      <vt:lpstr>HGSｺﾞｼｯｸE</vt:lpstr>
      <vt:lpstr>Arial</vt:lpstr>
      <vt:lpstr>Calibri</vt:lpstr>
      <vt:lpstr>Calibri Light</vt:lpstr>
      <vt:lpstr>Office テーマ</vt:lpstr>
      <vt:lpstr>第７回　哲学対話  生きがいがないなんて、人生の意味がない？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第３回　哲学対話 女子校（男子校）に男子（女子）が 入学できないのは、おかしい？</dc:title>
  <dc:creator>k z</dc:creator>
  <cp:lastModifiedBy>k z</cp:lastModifiedBy>
  <cp:revision>18</cp:revision>
  <dcterms:created xsi:type="dcterms:W3CDTF">2021-01-06T05:44:46Z</dcterms:created>
  <dcterms:modified xsi:type="dcterms:W3CDTF">2021-11-28T11:33:53Z</dcterms:modified>
</cp:coreProperties>
</file>